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520" r:id="rId3"/>
    <p:sldId id="543" r:id="rId4"/>
    <p:sldId id="639" r:id="rId5"/>
    <p:sldId id="369" r:id="rId6"/>
    <p:sldId id="550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3" r:id="rId15"/>
    <p:sldId id="564" r:id="rId16"/>
    <p:sldId id="565" r:id="rId17"/>
    <p:sldId id="566" r:id="rId18"/>
    <p:sldId id="567" r:id="rId19"/>
    <p:sldId id="568" r:id="rId20"/>
    <p:sldId id="569" r:id="rId21"/>
    <p:sldId id="570" r:id="rId22"/>
    <p:sldId id="571" r:id="rId23"/>
    <p:sldId id="572" r:id="rId24"/>
    <p:sldId id="573" r:id="rId25"/>
    <p:sldId id="574" r:id="rId26"/>
    <p:sldId id="575" r:id="rId27"/>
    <p:sldId id="576" r:id="rId28"/>
    <p:sldId id="578" r:id="rId29"/>
    <p:sldId id="577" r:id="rId30"/>
    <p:sldId id="598" r:id="rId31"/>
    <p:sldId id="406" r:id="rId32"/>
    <p:sldId id="629" r:id="rId33"/>
    <p:sldId id="632" r:id="rId34"/>
    <p:sldId id="633" r:id="rId35"/>
    <p:sldId id="634" r:id="rId36"/>
    <p:sldId id="635" r:id="rId37"/>
    <p:sldId id="636" r:id="rId38"/>
    <p:sldId id="637" r:id="rId39"/>
    <p:sldId id="638" r:id="rId40"/>
  </p:sldIdLst>
  <p:sldSz cx="12192000" cy="6858000"/>
  <p:notesSz cx="6858000" cy="9144000"/>
  <p:embeddedFontLst>
    <p:embeddedFont>
      <p:font typeface="Calibri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CCFFFF"/>
    <a:srgbClr val="CC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59" autoAdjust="0"/>
  </p:normalViewPr>
  <p:slideViewPr>
    <p:cSldViewPr>
      <p:cViewPr>
        <p:scale>
          <a:sx n="50" d="100"/>
          <a:sy n="50" d="100"/>
        </p:scale>
        <p:origin x="-834" y="-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.png"/><Relationship Id="rId5" Type="http://schemas.openxmlformats.org/officeDocument/2006/relationships/audio" Target="../media/audio5.wav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1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audio" Target="../media/audio12.wav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1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audio" Target="../media/audio12.wav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1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audio" Target="../media/audio12.wav"/><Relationship Id="rId9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1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audio" Target="../media/audio12.wav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1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3.png"/><Relationship Id="rId10" Type="http://schemas.openxmlformats.org/officeDocument/2006/relationships/image" Target="../media/image5.png"/><Relationship Id="rId4" Type="http://schemas.openxmlformats.org/officeDocument/2006/relationships/audio" Target="../media/audio12.wav"/><Relationship Id="rId9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1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audio" Target="../media/audio12.wav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1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audio" Target="../media/audio12.wav"/><Relationship Id="rId9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1.wav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6.png"/><Relationship Id="rId10" Type="http://schemas.openxmlformats.org/officeDocument/2006/relationships/image" Target="../media/image5.png"/><Relationship Id="rId4" Type="http://schemas.openxmlformats.org/officeDocument/2006/relationships/audio" Target="../media/audio12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.png"/><Relationship Id="rId5" Type="http://schemas.openxmlformats.org/officeDocument/2006/relationships/audio" Target="../media/audio5.wav"/><Relationship Id="rId1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2571744"/>
            <a:ext cx="12192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Моя комната.</a:t>
            </a:r>
            <a:endParaRPr lang="ru-RU" sz="8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0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14338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142984"/>
            <a:ext cx="12192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Mein Zimmer</a:t>
            </a:r>
            <a:endParaRPr lang="ru-RU" sz="96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0" y="5643578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 Николай Павлович, г. Городня</a:t>
            </a:r>
            <a:endParaRPr lang="ru-RU" sz="4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Uhr.wav">
            <a:hlinkClick r:id="" action="ppaction://media"/>
          </p:cNvPr>
          <p:cNvPicPr>
            <a:picLocks noRot="1" noChangeAspect="1"/>
          </p:cNvPicPr>
          <p:nvPr>
            <a:wavAudioFile r:embed="rId1" name="die_Uhr.wav"/>
          </p:nvPr>
        </p:nvPicPr>
        <p:blipFill>
          <a:blip r:embed="rId3"/>
          <a:stretch>
            <a:fillRect/>
          </a:stretch>
        </p:blipFill>
        <p:spPr>
          <a:xfrm>
            <a:off x="12525420" y="1857364"/>
            <a:ext cx="304800" cy="304800"/>
          </a:xfrm>
          <a:prstGeom prst="rect">
            <a:avLst/>
          </a:prstGeom>
        </p:spPr>
      </p:pic>
      <p:pic>
        <p:nvPicPr>
          <p:cNvPr id="11" name="Рисунок 10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Tasse.wav">
            <a:hlinkClick r:id="" action="ppaction://media"/>
          </p:cNvPr>
          <p:cNvPicPr>
            <a:picLocks noRot="1" noChangeAspect="1"/>
          </p:cNvPicPr>
          <p:nvPr>
            <a:wavAudioFile r:embed="rId1" name="die_Tasse.wav"/>
          </p:nvPr>
        </p:nvPicPr>
        <p:blipFill>
          <a:blip r:embed="rId3"/>
          <a:stretch>
            <a:fillRect/>
          </a:stretch>
        </p:blipFill>
        <p:spPr>
          <a:xfrm>
            <a:off x="12811172" y="1928802"/>
            <a:ext cx="304800" cy="304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e-Wohnung.wav">
            <a:hlinkClick r:id="" action="ppaction://media"/>
          </p:cNvPr>
          <p:cNvPicPr>
            <a:picLocks noRot="1" noChangeAspect="1"/>
          </p:cNvPicPr>
          <p:nvPr>
            <a:wavAudioFile r:embed="rId1" name="die-Wohnung.wav"/>
          </p:nvPr>
        </p:nvPicPr>
        <p:blipFill>
          <a:blip r:embed="rId3"/>
          <a:stretch>
            <a:fillRect/>
          </a:stretch>
        </p:blipFill>
        <p:spPr>
          <a:xfrm>
            <a:off x="12811172" y="2571744"/>
            <a:ext cx="304800" cy="304800"/>
          </a:xfrm>
          <a:prstGeom prst="rect">
            <a:avLst/>
          </a:prstGeom>
        </p:spPr>
      </p:pic>
      <p:pic>
        <p:nvPicPr>
          <p:cNvPr id="12" name="Рисунок 4" descr="комната 2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0"/>
            <a:ext cx="11242550" cy="657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2">
            <a:hlinkClick r:id="" action="ppaction://noaction">
              <a:snd r:embed="rId3" name="furniture.wav"/>
            </a:hlinkClick>
          </p:cNvPr>
          <p:cNvSpPr txBox="1">
            <a:spLocks/>
          </p:cNvSpPr>
          <p:nvPr/>
        </p:nvSpPr>
        <p:spPr bwMode="auto">
          <a:xfrm>
            <a:off x="0" y="5517232"/>
            <a:ext cx="12192000" cy="134076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9600" b="1" i="1" dirty="0" smtClean="0">
                <a:solidFill>
                  <a:srgbClr val="00B050"/>
                </a:solidFill>
                <a:cs typeface="Arial" charset="0"/>
              </a:rPr>
              <a:t>Die </a:t>
            </a:r>
            <a:r>
              <a:rPr lang="en-US" sz="9600" b="1" i="1" dirty="0" err="1" smtClean="0">
                <a:solidFill>
                  <a:srgbClr val="00B050"/>
                </a:solidFill>
                <a:cs typeface="Arial" charset="0"/>
              </a:rPr>
              <a:t>Möbel</a:t>
            </a:r>
            <a:endParaRPr lang="ru-RU" sz="9600" b="1" dirty="0">
              <a:ln w="1905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Tur.wav">
            <a:hlinkClick r:id="" action="ppaction://media"/>
          </p:cNvPr>
          <p:cNvPicPr>
            <a:picLocks noRot="1" noChangeAspect="1"/>
          </p:cNvPicPr>
          <p:nvPr>
            <a:wavAudioFile r:embed="rId1" name="die_Tur.wav"/>
          </p:nvPr>
        </p:nvPicPr>
        <p:blipFill>
          <a:blip r:embed="rId3"/>
          <a:stretch>
            <a:fillRect/>
          </a:stretch>
        </p:blipFill>
        <p:spPr>
          <a:xfrm>
            <a:off x="12739734" y="1928802"/>
            <a:ext cx="304800" cy="304800"/>
          </a:xfrm>
          <a:prstGeom prst="rect">
            <a:avLst/>
          </a:prstGeom>
        </p:spPr>
      </p:pic>
      <p:pic>
        <p:nvPicPr>
          <p:cNvPr id="11" name="Рисунок 10" descr="doo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Zeitung0.wav">
            <a:hlinkClick r:id="" action="ppaction://media"/>
          </p:cNvPr>
          <p:cNvPicPr>
            <a:picLocks noRot="1" noChangeAspect="1"/>
          </p:cNvPicPr>
          <p:nvPr>
            <a:wavAudioFile r:embed="rId1" name="dieZeitung0.wav"/>
          </p:nvPr>
        </p:nvPicPr>
        <p:blipFill>
          <a:blip r:embed="rId3"/>
          <a:stretch>
            <a:fillRect/>
          </a:stretch>
        </p:blipFill>
        <p:spPr>
          <a:xfrm>
            <a:off x="12596858" y="1785926"/>
            <a:ext cx="304800" cy="304800"/>
          </a:xfrm>
          <a:prstGeom prst="rect">
            <a:avLst/>
          </a:prstGeom>
        </p:spPr>
      </p:pic>
      <p:pic>
        <p:nvPicPr>
          <p:cNvPr id="11" name="Рисунок 10" descr="c35b18728a68fe19baf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Kueche.wav">
            <a:hlinkClick r:id="" action="ppaction://media"/>
          </p:cNvPr>
          <p:cNvPicPr>
            <a:picLocks noRot="1" noChangeAspect="1"/>
          </p:cNvPicPr>
          <p:nvPr>
            <a:wavAudioFile r:embed="rId1" name="dieKueche.wav"/>
          </p:nvPr>
        </p:nvPicPr>
        <p:blipFill>
          <a:blip r:embed="rId3"/>
          <a:stretch>
            <a:fillRect/>
          </a:stretch>
        </p:blipFill>
        <p:spPr>
          <a:xfrm>
            <a:off x="12811172" y="1571612"/>
            <a:ext cx="304800" cy="304800"/>
          </a:xfrm>
          <a:prstGeom prst="rect">
            <a:avLst/>
          </a:prstGeom>
        </p:spPr>
      </p:pic>
      <p:pic>
        <p:nvPicPr>
          <p:cNvPr id="11" name="Рисунок 10" descr="dinning ro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Lampe.wav">
            <a:hlinkClick r:id="" action="ppaction://media"/>
          </p:cNvPr>
          <p:cNvPicPr>
            <a:picLocks noRot="1" noChangeAspect="1"/>
          </p:cNvPicPr>
          <p:nvPr>
            <a:wavAudioFile r:embed="rId1" name="dieLampe.wav"/>
          </p:nvPr>
        </p:nvPicPr>
        <p:blipFill>
          <a:blip r:embed="rId3"/>
          <a:stretch>
            <a:fillRect/>
          </a:stretch>
        </p:blipFill>
        <p:spPr>
          <a:xfrm>
            <a:off x="12596858" y="2285992"/>
            <a:ext cx="304800" cy="304800"/>
          </a:xfrm>
          <a:prstGeom prst="rect">
            <a:avLst/>
          </a:prstGeom>
        </p:spPr>
      </p:pic>
      <p:pic>
        <p:nvPicPr>
          <p:cNvPr id="11" name="Рисунок 10" descr="lamp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750054"/>
            <a:ext cx="40242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Wohnung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2786058"/>
            <a:ext cx="30718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Küche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453322" y="2786058"/>
            <a:ext cx="23574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Uhr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095604" y="5786454"/>
            <a:ext cx="2928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Tasse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8953520" y="5715016"/>
            <a:ext cx="3238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Zeitung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786454"/>
            <a:ext cx="3309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Wand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8572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81488" y="0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0512" y="35716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60" y="3929066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8084" y="4071942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82148" y="3643314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453718" y="285728"/>
            <a:ext cx="1028124" cy="2165865"/>
          </a:xfrm>
          <a:prstGeom prst="rect">
            <a:avLst/>
          </a:prstGeom>
        </p:spPr>
      </p:pic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9691670" y="2786058"/>
            <a:ext cx="25003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Tür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096000" y="5786454"/>
            <a:ext cx="2857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Lampe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10380" y="3571876"/>
            <a:ext cx="1513142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-Wohn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Kue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_U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_T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_T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eLam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eZeitung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Bucherschrank.wav">
            <a:hlinkClick r:id="" action="ppaction://media"/>
          </p:cNvPr>
          <p:cNvPicPr>
            <a:picLocks noRot="1" noChangeAspect="1"/>
          </p:cNvPicPr>
          <p:nvPr>
            <a:wavAudioFile r:embed="rId1" name="der_Bucherschrank.wav"/>
          </p:nvPr>
        </p:nvPicPr>
        <p:blipFill>
          <a:blip r:embed="rId3"/>
          <a:stretch>
            <a:fillRect/>
          </a:stretch>
        </p:blipFill>
        <p:spPr>
          <a:xfrm>
            <a:off x="12525420" y="2071678"/>
            <a:ext cx="304800" cy="304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Tur.wav">
            <a:hlinkClick r:id="" action="ppaction://media"/>
          </p:cNvPr>
          <p:cNvPicPr>
            <a:picLocks noRot="1" noChangeAspect="1"/>
          </p:cNvPicPr>
          <p:nvPr>
            <a:wavAudioFile r:embed="rId1" name="die_Tur.wav"/>
          </p:nvPr>
        </p:nvPicPr>
        <p:blipFill>
          <a:blip r:embed="rId5"/>
          <a:stretch>
            <a:fillRect/>
          </a:stretch>
        </p:blipFill>
        <p:spPr>
          <a:xfrm>
            <a:off x="12882610" y="2071678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e-Wohnung.wav">
            <a:hlinkClick r:id="" action="ppaction://media"/>
          </p:cNvPr>
          <p:cNvPicPr>
            <a:picLocks noRot="1" noChangeAspect="1"/>
          </p:cNvPicPr>
          <p:nvPr>
            <a:wavAudioFile r:embed="rId1" name="die-Wohnung.wav"/>
          </p:nvPr>
        </p:nvPicPr>
        <p:blipFill>
          <a:blip r:embed="rId5"/>
          <a:stretch>
            <a:fillRect/>
          </a:stretch>
        </p:blipFill>
        <p:spPr>
          <a:xfrm>
            <a:off x="12739734" y="1643050"/>
            <a:ext cx="304800" cy="304800"/>
          </a:xfrm>
          <a:prstGeom prst="rect">
            <a:avLst/>
          </a:prstGeom>
        </p:spPr>
      </p:pic>
      <p:pic>
        <p:nvPicPr>
          <p:cNvPr id="12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4" name="Рисунок 13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8" name="Рисунок 17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9" name="Рисунок 18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Tasse.wav">
            <a:hlinkClick r:id="" action="ppaction://media"/>
          </p:cNvPr>
          <p:cNvPicPr>
            <a:picLocks noRot="1" noChangeAspect="1"/>
          </p:cNvPicPr>
          <p:nvPr>
            <a:wavAudioFile r:embed="rId1" name="die_Tasse.wav"/>
          </p:nvPr>
        </p:nvPicPr>
        <p:blipFill>
          <a:blip r:embed="rId5"/>
          <a:stretch>
            <a:fillRect/>
          </a:stretch>
        </p:blipFill>
        <p:spPr>
          <a:xfrm>
            <a:off x="12811172" y="2214554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_Uhr.wav">
            <a:hlinkClick r:id="" action="ppaction://media"/>
          </p:cNvPr>
          <p:cNvPicPr>
            <a:picLocks noRot="1" noChangeAspect="1"/>
          </p:cNvPicPr>
          <p:nvPr>
            <a:wavAudioFile r:embed="rId1" name="die_Uhr.wav"/>
          </p:nvPr>
        </p:nvPicPr>
        <p:blipFill>
          <a:blip r:embed="rId5"/>
          <a:stretch>
            <a:fillRect/>
          </a:stretch>
        </p:blipFill>
        <p:spPr>
          <a:xfrm>
            <a:off x="12882610" y="1357298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Wand.wav">
            <a:hlinkClick r:id="" action="ppaction://media"/>
          </p:cNvPr>
          <p:cNvPicPr>
            <a:picLocks noRot="1" noChangeAspect="1"/>
          </p:cNvPicPr>
          <p:nvPr>
            <a:wavAudioFile r:embed="rId1" name="die Wand.wav"/>
          </p:nvPr>
        </p:nvPicPr>
        <p:blipFill>
          <a:blip r:embed="rId5"/>
          <a:stretch>
            <a:fillRect/>
          </a:stretch>
        </p:blipFill>
        <p:spPr>
          <a:xfrm>
            <a:off x="12739734" y="2071678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Zeitung0.wav">
            <a:hlinkClick r:id="" action="ppaction://media"/>
          </p:cNvPr>
          <p:cNvPicPr>
            <a:picLocks noRot="1" noChangeAspect="1"/>
          </p:cNvPicPr>
          <p:nvPr>
            <a:wavAudioFile r:embed="rId1" name="dieZeitung0.wav"/>
          </p:nvPr>
        </p:nvPicPr>
        <p:blipFill>
          <a:blip r:embed="rId5"/>
          <a:stretch>
            <a:fillRect/>
          </a:stretch>
        </p:blipFill>
        <p:spPr>
          <a:xfrm>
            <a:off x="12596858" y="2571744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Kueche.wav">
            <a:hlinkClick r:id="" action="ppaction://media"/>
          </p:cNvPr>
          <p:cNvPicPr>
            <a:picLocks noRot="1" noChangeAspect="1"/>
          </p:cNvPicPr>
          <p:nvPr>
            <a:wavAudioFile r:embed="rId1" name="dieKueche.wav"/>
          </p:nvPr>
        </p:nvPicPr>
        <p:blipFill>
          <a:blip r:embed="rId5"/>
          <a:stretch>
            <a:fillRect/>
          </a:stretch>
        </p:blipFill>
        <p:spPr>
          <a:xfrm>
            <a:off x="12882610" y="1285860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Lampe.wav">
            <a:hlinkClick r:id="" action="ppaction://media"/>
          </p:cNvPr>
          <p:cNvPicPr>
            <a:picLocks noRot="1" noChangeAspect="1"/>
          </p:cNvPicPr>
          <p:nvPr>
            <a:wavAudioFile r:embed="rId1" name="dieLampe.wav"/>
          </p:nvPr>
        </p:nvPicPr>
        <p:blipFill>
          <a:blip r:embed="rId5"/>
          <a:stretch>
            <a:fillRect/>
          </a:stretch>
        </p:blipFill>
        <p:spPr>
          <a:xfrm>
            <a:off x="12882610" y="1428736"/>
            <a:ext cx="304800" cy="304800"/>
          </a:xfrm>
          <a:prstGeom prst="rect">
            <a:avLst/>
          </a:prstGeom>
        </p:spPr>
      </p:pic>
      <p:pic>
        <p:nvPicPr>
          <p:cNvPr id="11" name="Рисунок 4" descr="комната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inning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13" name="Рисунок 12" descr="clock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7" descr="wal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35b18728a68fe19baf7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17" name="Рисунок 16" descr="door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18" name="Рисунок 17" descr="lamp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14290"/>
            <a:ext cx="40242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Wohnung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214290"/>
            <a:ext cx="30003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Küche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524760" y="214290"/>
            <a:ext cx="22860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Uhr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095604" y="3714752"/>
            <a:ext cx="2928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Tasse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8953520" y="3714752"/>
            <a:ext cx="3238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Zeitung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714752"/>
            <a:ext cx="3309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Wand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9691670" y="214290"/>
            <a:ext cx="25003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Tür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096000" y="3714752"/>
            <a:ext cx="2857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Lampe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1" name="Рисунок 4" descr="комната 2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8084" y="1142984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inning roo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19572" y="857256"/>
            <a:ext cx="3286148" cy="2801736"/>
          </a:xfrm>
          <a:prstGeom prst="rect">
            <a:avLst/>
          </a:prstGeom>
        </p:spPr>
      </p:pic>
      <p:pic>
        <p:nvPicPr>
          <p:cNvPr id="25" name="Рисунок 24" descr="clock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48596" y="1214422"/>
            <a:ext cx="2073120" cy="2010971"/>
          </a:xfrm>
          <a:prstGeom prst="rect">
            <a:avLst/>
          </a:prstGeom>
        </p:spPr>
      </p:pic>
      <p:pic>
        <p:nvPicPr>
          <p:cNvPr id="27" name="Рисунок 26" descr="door0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91802" y="1142984"/>
            <a:ext cx="1028124" cy="2165865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1422" y="4714884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7" descr="wall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9522" y="4643446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35b18728a68fe19baf7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82148" y="4429132"/>
            <a:ext cx="2346352" cy="2089480"/>
          </a:xfrm>
          <a:prstGeom prst="rect">
            <a:avLst/>
          </a:prstGeom>
        </p:spPr>
      </p:pic>
      <p:pic>
        <p:nvPicPr>
          <p:cNvPr id="33" name="Рисунок 32" descr="lamp57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10380" y="4357694"/>
            <a:ext cx="1513142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-Wohn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Kue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_U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_T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 W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_T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eLam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eZeitung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e Wand.wav">
            <a:hlinkClick r:id="" action="ppaction://media"/>
          </p:cNvPr>
          <p:cNvPicPr>
            <a:picLocks noRot="1" noChangeAspect="1"/>
          </p:cNvPicPr>
          <p:nvPr>
            <a:wavAudioFile r:embed="rId1" name="die Wand.wav"/>
          </p:nvPr>
        </p:nvPicPr>
        <p:blipFill>
          <a:blip r:embed="rId3"/>
          <a:stretch>
            <a:fillRect/>
          </a:stretch>
        </p:blipFill>
        <p:spPr>
          <a:xfrm>
            <a:off x="12811172" y="1214422"/>
            <a:ext cx="304800" cy="304800"/>
          </a:xfrm>
          <a:prstGeom prst="rect">
            <a:avLst/>
          </a:prstGeom>
        </p:spPr>
      </p:pic>
      <p:pic>
        <p:nvPicPr>
          <p:cNvPr id="11" name="Рисунок 7" descr="wa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1000108"/>
            <a:ext cx="4191011" cy="24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inning 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714356"/>
            <a:ext cx="3286148" cy="2801736"/>
          </a:xfrm>
          <a:prstGeom prst="rect">
            <a:avLst/>
          </a:prstGeom>
        </p:spPr>
      </p:pic>
      <p:pic>
        <p:nvPicPr>
          <p:cNvPr id="29" name="Рисунок 28" descr="cloc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20" y="1071546"/>
            <a:ext cx="2073120" cy="201097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496" y="4071942"/>
            <a:ext cx="1980326" cy="18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7" descr="w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8" y="4214818"/>
            <a:ext cx="3381356" cy="1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35b18728a68fe19baf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2148" y="3857628"/>
            <a:ext cx="2346352" cy="2089480"/>
          </a:xfrm>
          <a:prstGeom prst="rect">
            <a:avLst/>
          </a:prstGeom>
        </p:spPr>
      </p:pic>
      <p:pic>
        <p:nvPicPr>
          <p:cNvPr id="41" name="Рисунок 40" descr="door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274" y="3786190"/>
            <a:ext cx="1028124" cy="2165865"/>
          </a:xfrm>
          <a:prstGeom prst="rect">
            <a:avLst/>
          </a:prstGeom>
        </p:spPr>
      </p:pic>
      <p:pic>
        <p:nvPicPr>
          <p:cNvPr id="44" name="Рисунок 43" descr="lamp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7636" y="3714752"/>
            <a:ext cx="1513142" cy="2228850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4578fe84aca7f92454ab1d35ab2fea6e8237d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64</Words>
  <Application>Microsoft Office PowerPoint</Application>
  <PresentationFormat>Произвольный</PresentationFormat>
  <Paragraphs>24</Paragraphs>
  <Slides>39</Slides>
  <Notes>0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648</cp:revision>
  <dcterms:created xsi:type="dcterms:W3CDTF">2011-12-20T18:06:18Z</dcterms:created>
  <dcterms:modified xsi:type="dcterms:W3CDTF">2022-08-03T13:23:21Z</dcterms:modified>
</cp:coreProperties>
</file>